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7F2280-3F05-456F-847A-1117FFE5EE8D}" v="7" dt="2025-05-25T11:53:49.501"/>
    <p1510:client id="{41D966B3-448B-668B-C944-DB2421F23007}" v="13" dt="2025-05-25T07:39:04.518"/>
    <p1510:client id="{AB9B6B53-5213-0208-1DA1-26BB63D488B6}" v="6" dt="2025-05-25T11:40:03.114"/>
    <p1510:client id="{B80DD03F-86F7-4E47-BF1D-7CED82CE7DD1}" v="5" vWet="6" dt="2025-05-25T11:53:47.5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22" autoAdjust="0"/>
    <p:restoredTop sz="94660"/>
  </p:normalViewPr>
  <p:slideViewPr>
    <p:cSldViewPr snapToGrid="0">
      <p:cViewPr varScale="1">
        <p:scale>
          <a:sx n="116" d="100"/>
          <a:sy n="116" d="100"/>
        </p:scale>
        <p:origin x="126" y="10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241527-0079-4E96-9708-5BC80C2C710D}" type="doc">
      <dgm:prSet loTypeId="urn:microsoft.com/office/officeart/2005/8/layout/hierarchy1" loCatId="hierarchy" qsTypeId="urn:microsoft.com/office/officeart/2005/8/quickstyle/simple1" qsCatId="simple" csTypeId="urn:microsoft.com/office/officeart/2005/8/colors/accent0_3" csCatId="mainScheme"/>
      <dgm:spPr/>
      <dgm:t>
        <a:bodyPr/>
        <a:lstStyle/>
        <a:p>
          <a:endParaRPr lang="en-US"/>
        </a:p>
      </dgm:t>
    </dgm:pt>
    <dgm:pt modelId="{2FAE7C8C-4FB7-418B-989D-2004CCF81454}">
      <dgm:prSet/>
      <dgm:spPr/>
      <dgm:t>
        <a:bodyPr/>
        <a:lstStyle/>
        <a:p>
          <a:r>
            <a:rPr lang="en-US"/>
            <a:t>Time Management: Clash with other unit deadlines</a:t>
          </a:r>
        </a:p>
      </dgm:t>
    </dgm:pt>
    <dgm:pt modelId="{4605506A-7A3F-44A4-B28E-2F7C61CCA6F6}" type="parTrans" cxnId="{233FDD50-2783-487C-9D2F-DCE213F541E1}">
      <dgm:prSet/>
      <dgm:spPr/>
      <dgm:t>
        <a:bodyPr/>
        <a:lstStyle/>
        <a:p>
          <a:endParaRPr lang="en-US"/>
        </a:p>
      </dgm:t>
    </dgm:pt>
    <dgm:pt modelId="{30F2BC45-7A02-4801-A6DD-9F2271CA2C57}" type="sibTrans" cxnId="{233FDD50-2783-487C-9D2F-DCE213F541E1}">
      <dgm:prSet/>
      <dgm:spPr/>
      <dgm:t>
        <a:bodyPr/>
        <a:lstStyle/>
        <a:p>
          <a:endParaRPr lang="en-US"/>
        </a:p>
      </dgm:t>
    </dgm:pt>
    <dgm:pt modelId="{E17B80DA-015F-4FEF-9A83-49C52E54AF68}">
      <dgm:prSet/>
      <dgm:spPr/>
      <dgm:t>
        <a:bodyPr/>
        <a:lstStyle/>
        <a:p>
          <a:r>
            <a:rPr lang="en-US"/>
            <a:t>Technical Issues: Mobile rendering bugs in D3.js</a:t>
          </a:r>
        </a:p>
      </dgm:t>
    </dgm:pt>
    <dgm:pt modelId="{4D63AEE7-4EA8-457B-BDBE-021E42BE6ACA}" type="parTrans" cxnId="{0C5F7CBB-46D6-4B23-9ED8-CEDAB7590AAA}">
      <dgm:prSet/>
      <dgm:spPr/>
      <dgm:t>
        <a:bodyPr/>
        <a:lstStyle/>
        <a:p>
          <a:endParaRPr lang="en-US"/>
        </a:p>
      </dgm:t>
    </dgm:pt>
    <dgm:pt modelId="{5A9EFB8C-B076-4D72-BB42-A78C93B8AC71}" type="sibTrans" cxnId="{0C5F7CBB-46D6-4B23-9ED8-CEDAB7590AAA}">
      <dgm:prSet/>
      <dgm:spPr/>
      <dgm:t>
        <a:bodyPr/>
        <a:lstStyle/>
        <a:p>
          <a:endParaRPr lang="en-US"/>
        </a:p>
      </dgm:t>
    </dgm:pt>
    <dgm:pt modelId="{17B4B4C1-94C0-40FC-BA8D-256BFFADBED0}">
      <dgm:prSet/>
      <dgm:spPr/>
      <dgm:t>
        <a:bodyPr/>
        <a:lstStyle/>
        <a:p>
          <a:r>
            <a:rPr lang="en-US"/>
            <a:t>Data Complexity: Parsing OECD dataset accurately</a:t>
          </a:r>
        </a:p>
      </dgm:t>
    </dgm:pt>
    <dgm:pt modelId="{1FBC3D7D-73FD-47E6-A2AD-FE1C1CB2A95F}" type="parTrans" cxnId="{C7B15AEA-C99B-4881-8498-E609A3EF0C83}">
      <dgm:prSet/>
      <dgm:spPr/>
      <dgm:t>
        <a:bodyPr/>
        <a:lstStyle/>
        <a:p>
          <a:endParaRPr lang="en-US"/>
        </a:p>
      </dgm:t>
    </dgm:pt>
    <dgm:pt modelId="{E7D8D6E9-1C4B-43D7-8FF3-323706EFF4EF}" type="sibTrans" cxnId="{C7B15AEA-C99B-4881-8498-E609A3EF0C83}">
      <dgm:prSet/>
      <dgm:spPr/>
      <dgm:t>
        <a:bodyPr/>
        <a:lstStyle/>
        <a:p>
          <a:endParaRPr lang="en-US"/>
        </a:p>
      </dgm:t>
    </dgm:pt>
    <dgm:pt modelId="{5F8C6EE3-2A57-43A1-99D5-A5F086A2B14D}" type="pres">
      <dgm:prSet presAssocID="{D2241527-0079-4E96-9708-5BC80C2C710D}" presName="hierChild1" presStyleCnt="0">
        <dgm:presLayoutVars>
          <dgm:chPref val="1"/>
          <dgm:dir/>
          <dgm:animOne val="branch"/>
          <dgm:animLvl val="lvl"/>
          <dgm:resizeHandles/>
        </dgm:presLayoutVars>
      </dgm:prSet>
      <dgm:spPr/>
    </dgm:pt>
    <dgm:pt modelId="{D8904CF1-E36A-457B-B654-83121A7FA07E}" type="pres">
      <dgm:prSet presAssocID="{2FAE7C8C-4FB7-418B-989D-2004CCF81454}" presName="hierRoot1" presStyleCnt="0"/>
      <dgm:spPr/>
    </dgm:pt>
    <dgm:pt modelId="{662F3899-94CE-4419-902F-56131B08D499}" type="pres">
      <dgm:prSet presAssocID="{2FAE7C8C-4FB7-418B-989D-2004CCF81454}" presName="composite" presStyleCnt="0"/>
      <dgm:spPr/>
    </dgm:pt>
    <dgm:pt modelId="{03ACE607-FA16-4046-913C-F06B0DA29D93}" type="pres">
      <dgm:prSet presAssocID="{2FAE7C8C-4FB7-418B-989D-2004CCF81454}" presName="background" presStyleLbl="node0" presStyleIdx="0" presStyleCnt="3"/>
      <dgm:spPr/>
    </dgm:pt>
    <dgm:pt modelId="{E7A7B920-5A04-43B4-9362-2CC593B65170}" type="pres">
      <dgm:prSet presAssocID="{2FAE7C8C-4FB7-418B-989D-2004CCF81454}" presName="text" presStyleLbl="fgAcc0" presStyleIdx="0" presStyleCnt="3">
        <dgm:presLayoutVars>
          <dgm:chPref val="3"/>
        </dgm:presLayoutVars>
      </dgm:prSet>
      <dgm:spPr/>
    </dgm:pt>
    <dgm:pt modelId="{B0870ACF-3463-4080-95F2-6F8A39BDBE82}" type="pres">
      <dgm:prSet presAssocID="{2FAE7C8C-4FB7-418B-989D-2004CCF81454}" presName="hierChild2" presStyleCnt="0"/>
      <dgm:spPr/>
    </dgm:pt>
    <dgm:pt modelId="{2A405D2E-2BB7-4903-80F3-E221F5B90448}" type="pres">
      <dgm:prSet presAssocID="{E17B80DA-015F-4FEF-9A83-49C52E54AF68}" presName="hierRoot1" presStyleCnt="0"/>
      <dgm:spPr/>
    </dgm:pt>
    <dgm:pt modelId="{8B9C7389-B3DC-4849-B5AB-97220555213A}" type="pres">
      <dgm:prSet presAssocID="{E17B80DA-015F-4FEF-9A83-49C52E54AF68}" presName="composite" presStyleCnt="0"/>
      <dgm:spPr/>
    </dgm:pt>
    <dgm:pt modelId="{0FC3CECF-D392-4610-9EC2-526E61442FC8}" type="pres">
      <dgm:prSet presAssocID="{E17B80DA-015F-4FEF-9A83-49C52E54AF68}" presName="background" presStyleLbl="node0" presStyleIdx="1" presStyleCnt="3"/>
      <dgm:spPr/>
    </dgm:pt>
    <dgm:pt modelId="{E9FA4BF5-E3A4-45B7-9356-484C1D2964DE}" type="pres">
      <dgm:prSet presAssocID="{E17B80DA-015F-4FEF-9A83-49C52E54AF68}" presName="text" presStyleLbl="fgAcc0" presStyleIdx="1" presStyleCnt="3">
        <dgm:presLayoutVars>
          <dgm:chPref val="3"/>
        </dgm:presLayoutVars>
      </dgm:prSet>
      <dgm:spPr/>
    </dgm:pt>
    <dgm:pt modelId="{5376BD05-0411-4AC9-8A83-49C4F464E87C}" type="pres">
      <dgm:prSet presAssocID="{E17B80DA-015F-4FEF-9A83-49C52E54AF68}" presName="hierChild2" presStyleCnt="0"/>
      <dgm:spPr/>
    </dgm:pt>
    <dgm:pt modelId="{9DEA531F-4EDB-4C5A-8ACE-273EEA57FFEF}" type="pres">
      <dgm:prSet presAssocID="{17B4B4C1-94C0-40FC-BA8D-256BFFADBED0}" presName="hierRoot1" presStyleCnt="0"/>
      <dgm:spPr/>
    </dgm:pt>
    <dgm:pt modelId="{C1543813-B97D-452B-86B4-8BD0C4E9F1E5}" type="pres">
      <dgm:prSet presAssocID="{17B4B4C1-94C0-40FC-BA8D-256BFFADBED0}" presName="composite" presStyleCnt="0"/>
      <dgm:spPr/>
    </dgm:pt>
    <dgm:pt modelId="{3D4D1E5F-83D5-47AC-AAD3-CBD4015DAD87}" type="pres">
      <dgm:prSet presAssocID="{17B4B4C1-94C0-40FC-BA8D-256BFFADBED0}" presName="background" presStyleLbl="node0" presStyleIdx="2" presStyleCnt="3"/>
      <dgm:spPr/>
    </dgm:pt>
    <dgm:pt modelId="{4764C6A3-3808-4702-8679-9306D1CA493C}" type="pres">
      <dgm:prSet presAssocID="{17B4B4C1-94C0-40FC-BA8D-256BFFADBED0}" presName="text" presStyleLbl="fgAcc0" presStyleIdx="2" presStyleCnt="3">
        <dgm:presLayoutVars>
          <dgm:chPref val="3"/>
        </dgm:presLayoutVars>
      </dgm:prSet>
      <dgm:spPr/>
    </dgm:pt>
    <dgm:pt modelId="{D074DB73-586A-4D21-915D-6017AA1074D6}" type="pres">
      <dgm:prSet presAssocID="{17B4B4C1-94C0-40FC-BA8D-256BFFADBED0}" presName="hierChild2" presStyleCnt="0"/>
      <dgm:spPr/>
    </dgm:pt>
  </dgm:ptLst>
  <dgm:cxnLst>
    <dgm:cxn modelId="{127CB90C-7D02-4661-AC57-1BF3DF975971}" type="presOf" srcId="{17B4B4C1-94C0-40FC-BA8D-256BFFADBED0}" destId="{4764C6A3-3808-4702-8679-9306D1CA493C}" srcOrd="0" destOrd="0" presId="urn:microsoft.com/office/officeart/2005/8/layout/hierarchy1"/>
    <dgm:cxn modelId="{233FDD50-2783-487C-9D2F-DCE213F541E1}" srcId="{D2241527-0079-4E96-9708-5BC80C2C710D}" destId="{2FAE7C8C-4FB7-418B-989D-2004CCF81454}" srcOrd="0" destOrd="0" parTransId="{4605506A-7A3F-44A4-B28E-2F7C61CCA6F6}" sibTransId="{30F2BC45-7A02-4801-A6DD-9F2271CA2C57}"/>
    <dgm:cxn modelId="{409B5C53-79F6-4776-8AAD-3B46F21CFC61}" type="presOf" srcId="{2FAE7C8C-4FB7-418B-989D-2004CCF81454}" destId="{E7A7B920-5A04-43B4-9362-2CC593B65170}" srcOrd="0" destOrd="0" presId="urn:microsoft.com/office/officeart/2005/8/layout/hierarchy1"/>
    <dgm:cxn modelId="{4F168C98-71B7-42C5-BD2C-F18C9B6255FD}" type="presOf" srcId="{E17B80DA-015F-4FEF-9A83-49C52E54AF68}" destId="{E9FA4BF5-E3A4-45B7-9356-484C1D2964DE}" srcOrd="0" destOrd="0" presId="urn:microsoft.com/office/officeart/2005/8/layout/hierarchy1"/>
    <dgm:cxn modelId="{C8761CBB-8C62-46E7-8533-80BCB12B6B77}" type="presOf" srcId="{D2241527-0079-4E96-9708-5BC80C2C710D}" destId="{5F8C6EE3-2A57-43A1-99D5-A5F086A2B14D}" srcOrd="0" destOrd="0" presId="urn:microsoft.com/office/officeart/2005/8/layout/hierarchy1"/>
    <dgm:cxn modelId="{0C5F7CBB-46D6-4B23-9ED8-CEDAB7590AAA}" srcId="{D2241527-0079-4E96-9708-5BC80C2C710D}" destId="{E17B80DA-015F-4FEF-9A83-49C52E54AF68}" srcOrd="1" destOrd="0" parTransId="{4D63AEE7-4EA8-457B-BDBE-021E42BE6ACA}" sibTransId="{5A9EFB8C-B076-4D72-BB42-A78C93B8AC71}"/>
    <dgm:cxn modelId="{C7B15AEA-C99B-4881-8498-E609A3EF0C83}" srcId="{D2241527-0079-4E96-9708-5BC80C2C710D}" destId="{17B4B4C1-94C0-40FC-BA8D-256BFFADBED0}" srcOrd="2" destOrd="0" parTransId="{1FBC3D7D-73FD-47E6-A2AD-FE1C1CB2A95F}" sibTransId="{E7D8D6E9-1C4B-43D7-8FF3-323706EFF4EF}"/>
    <dgm:cxn modelId="{40A3AFE2-0115-4813-BD91-16576B10FB03}" type="presParOf" srcId="{5F8C6EE3-2A57-43A1-99D5-A5F086A2B14D}" destId="{D8904CF1-E36A-457B-B654-83121A7FA07E}" srcOrd="0" destOrd="0" presId="urn:microsoft.com/office/officeart/2005/8/layout/hierarchy1"/>
    <dgm:cxn modelId="{3B6D12BB-370C-4C0A-AF76-1D5F0FDEA6A1}" type="presParOf" srcId="{D8904CF1-E36A-457B-B654-83121A7FA07E}" destId="{662F3899-94CE-4419-902F-56131B08D499}" srcOrd="0" destOrd="0" presId="urn:microsoft.com/office/officeart/2005/8/layout/hierarchy1"/>
    <dgm:cxn modelId="{591D525C-A6DD-4F7B-83AF-652488AAA0B5}" type="presParOf" srcId="{662F3899-94CE-4419-902F-56131B08D499}" destId="{03ACE607-FA16-4046-913C-F06B0DA29D93}" srcOrd="0" destOrd="0" presId="urn:microsoft.com/office/officeart/2005/8/layout/hierarchy1"/>
    <dgm:cxn modelId="{E65BD9B1-B108-4536-B9FE-3ADD6A85F99C}" type="presParOf" srcId="{662F3899-94CE-4419-902F-56131B08D499}" destId="{E7A7B920-5A04-43B4-9362-2CC593B65170}" srcOrd="1" destOrd="0" presId="urn:microsoft.com/office/officeart/2005/8/layout/hierarchy1"/>
    <dgm:cxn modelId="{183A98E2-1F23-4F14-AC24-768957B82284}" type="presParOf" srcId="{D8904CF1-E36A-457B-B654-83121A7FA07E}" destId="{B0870ACF-3463-4080-95F2-6F8A39BDBE82}" srcOrd="1" destOrd="0" presId="urn:microsoft.com/office/officeart/2005/8/layout/hierarchy1"/>
    <dgm:cxn modelId="{2CFB620B-DFCB-457E-99B4-60E6D87E9844}" type="presParOf" srcId="{5F8C6EE3-2A57-43A1-99D5-A5F086A2B14D}" destId="{2A405D2E-2BB7-4903-80F3-E221F5B90448}" srcOrd="1" destOrd="0" presId="urn:microsoft.com/office/officeart/2005/8/layout/hierarchy1"/>
    <dgm:cxn modelId="{F07DF5CE-38AF-408B-84F2-AE6B7A19CCE6}" type="presParOf" srcId="{2A405D2E-2BB7-4903-80F3-E221F5B90448}" destId="{8B9C7389-B3DC-4849-B5AB-97220555213A}" srcOrd="0" destOrd="0" presId="urn:microsoft.com/office/officeart/2005/8/layout/hierarchy1"/>
    <dgm:cxn modelId="{9B4BA63E-13E4-4E41-B3FF-069DDE82FADB}" type="presParOf" srcId="{8B9C7389-B3DC-4849-B5AB-97220555213A}" destId="{0FC3CECF-D392-4610-9EC2-526E61442FC8}" srcOrd="0" destOrd="0" presId="urn:microsoft.com/office/officeart/2005/8/layout/hierarchy1"/>
    <dgm:cxn modelId="{53AFA242-0A0D-4244-A372-ACA718D103A4}" type="presParOf" srcId="{8B9C7389-B3DC-4849-B5AB-97220555213A}" destId="{E9FA4BF5-E3A4-45B7-9356-484C1D2964DE}" srcOrd="1" destOrd="0" presId="urn:microsoft.com/office/officeart/2005/8/layout/hierarchy1"/>
    <dgm:cxn modelId="{EBBF406D-D826-4398-9334-1305074C77F4}" type="presParOf" srcId="{2A405D2E-2BB7-4903-80F3-E221F5B90448}" destId="{5376BD05-0411-4AC9-8A83-49C4F464E87C}" srcOrd="1" destOrd="0" presId="urn:microsoft.com/office/officeart/2005/8/layout/hierarchy1"/>
    <dgm:cxn modelId="{6AB1F7EC-6F90-4A5C-8CF9-E1193F4629D4}" type="presParOf" srcId="{5F8C6EE3-2A57-43A1-99D5-A5F086A2B14D}" destId="{9DEA531F-4EDB-4C5A-8ACE-273EEA57FFEF}" srcOrd="2" destOrd="0" presId="urn:microsoft.com/office/officeart/2005/8/layout/hierarchy1"/>
    <dgm:cxn modelId="{C57C6B85-478D-4B6D-A1C3-6A491E16652E}" type="presParOf" srcId="{9DEA531F-4EDB-4C5A-8ACE-273EEA57FFEF}" destId="{C1543813-B97D-452B-86B4-8BD0C4E9F1E5}" srcOrd="0" destOrd="0" presId="urn:microsoft.com/office/officeart/2005/8/layout/hierarchy1"/>
    <dgm:cxn modelId="{ABD0D142-6E58-4CA3-966B-DAAA6D6478A9}" type="presParOf" srcId="{C1543813-B97D-452B-86B4-8BD0C4E9F1E5}" destId="{3D4D1E5F-83D5-47AC-AAD3-CBD4015DAD87}" srcOrd="0" destOrd="0" presId="urn:microsoft.com/office/officeart/2005/8/layout/hierarchy1"/>
    <dgm:cxn modelId="{52E44A76-56AC-4715-B3CF-BCECA03B11BD}" type="presParOf" srcId="{C1543813-B97D-452B-86B4-8BD0C4E9F1E5}" destId="{4764C6A3-3808-4702-8679-9306D1CA493C}" srcOrd="1" destOrd="0" presId="urn:microsoft.com/office/officeart/2005/8/layout/hierarchy1"/>
    <dgm:cxn modelId="{B90FD5C4-D7BA-4FAD-A211-AA2D4FF649F5}" type="presParOf" srcId="{9DEA531F-4EDB-4C5A-8ACE-273EEA57FFEF}" destId="{D074DB73-586A-4D21-915D-6017AA1074D6}"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ACE607-FA16-4046-913C-F06B0DA29D93}">
      <dsp:nvSpPr>
        <dsp:cNvPr id="0" name=""/>
        <dsp:cNvSpPr/>
      </dsp:nvSpPr>
      <dsp:spPr>
        <a:xfrm>
          <a:off x="0" y="524133"/>
          <a:ext cx="2918936" cy="1853524"/>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A7B920-5A04-43B4-9362-2CC593B65170}">
      <dsp:nvSpPr>
        <dsp:cNvPr id="0" name=""/>
        <dsp:cNvSpPr/>
      </dsp:nvSpPr>
      <dsp:spPr>
        <a:xfrm>
          <a:off x="324326" y="832243"/>
          <a:ext cx="2918936" cy="1853524"/>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Time Management: Clash with other unit deadlines</a:t>
          </a:r>
        </a:p>
      </dsp:txBody>
      <dsp:txXfrm>
        <a:off x="378614" y="886531"/>
        <a:ext cx="2810360" cy="1744948"/>
      </dsp:txXfrm>
    </dsp:sp>
    <dsp:sp modelId="{0FC3CECF-D392-4610-9EC2-526E61442FC8}">
      <dsp:nvSpPr>
        <dsp:cNvPr id="0" name=""/>
        <dsp:cNvSpPr/>
      </dsp:nvSpPr>
      <dsp:spPr>
        <a:xfrm>
          <a:off x="3567588" y="524133"/>
          <a:ext cx="2918936" cy="1853524"/>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FA4BF5-E3A4-45B7-9356-484C1D2964DE}">
      <dsp:nvSpPr>
        <dsp:cNvPr id="0" name=""/>
        <dsp:cNvSpPr/>
      </dsp:nvSpPr>
      <dsp:spPr>
        <a:xfrm>
          <a:off x="3891915" y="832243"/>
          <a:ext cx="2918936" cy="1853524"/>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Technical Issues: Mobile rendering bugs in D3.js</a:t>
          </a:r>
        </a:p>
      </dsp:txBody>
      <dsp:txXfrm>
        <a:off x="3946203" y="886531"/>
        <a:ext cx="2810360" cy="1744948"/>
      </dsp:txXfrm>
    </dsp:sp>
    <dsp:sp modelId="{3D4D1E5F-83D5-47AC-AAD3-CBD4015DAD87}">
      <dsp:nvSpPr>
        <dsp:cNvPr id="0" name=""/>
        <dsp:cNvSpPr/>
      </dsp:nvSpPr>
      <dsp:spPr>
        <a:xfrm>
          <a:off x="7135177" y="524133"/>
          <a:ext cx="2918936" cy="1853524"/>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64C6A3-3808-4702-8679-9306D1CA493C}">
      <dsp:nvSpPr>
        <dsp:cNvPr id="0" name=""/>
        <dsp:cNvSpPr/>
      </dsp:nvSpPr>
      <dsp:spPr>
        <a:xfrm>
          <a:off x="7459503" y="832243"/>
          <a:ext cx="2918936" cy="1853524"/>
        </a:xfrm>
        <a:prstGeom prst="roundRect">
          <a:avLst>
            <a:gd name="adj" fmla="val 10000"/>
          </a:avLst>
        </a:prstGeom>
        <a:solidFill>
          <a:schemeClr val="lt2">
            <a:alpha val="90000"/>
            <a:hueOff val="0"/>
            <a:satOff val="0"/>
            <a:lumOff val="0"/>
            <a:alphaOff val="0"/>
          </a:schemeClr>
        </a:solidFill>
        <a:ln w="1905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a:t>Data Complexity: Parsing OECD dataset accurately</a:t>
          </a:r>
        </a:p>
      </dsp:txBody>
      <dsp:txXfrm>
        <a:off x="7513791" y="886531"/>
        <a:ext cx="2810360" cy="174494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920475-CD1E-40C8-9C3D-1A68C5474527}" type="datetimeFigureOut">
              <a:rPr lang="en-US" smtClean="0"/>
              <a:t>5/25/2025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E7274A-F17D-4EE1-A52A-8BA816DFB56C}" type="slidenum">
              <a:rPr lang="en-US" smtClean="0"/>
              <a:t>‹#›</a:t>
            </a:fld>
            <a:endParaRPr lang="en-US"/>
          </a:p>
        </p:txBody>
      </p:sp>
    </p:spTree>
    <p:extLst>
      <p:ext uri="{BB962C8B-B14F-4D97-AF65-F5344CB8AC3E}">
        <p14:creationId xmlns:p14="http://schemas.microsoft.com/office/powerpoint/2010/main" val="4174483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Hello everyone, my name is Kim, and this is a quick overview of our team’s progress for Assignment 3B – the Project Process Book. So far, we’ve made solid progress. We’ve completed the data preparation phase and designed the core visualization using D3.js. Our next major focus is adding interactivity, like tooltips and hover effects, which are currently in progress. We’ve distributed tasks evenly: I worked on the data integration and supported the D3.js implementation, while others focused on report writing and debugging.</a:t>
            </a:r>
            <a:endParaRPr lang="en-US"/>
          </a:p>
        </p:txBody>
      </p:sp>
      <p:sp>
        <p:nvSpPr>
          <p:cNvPr id="4" name="Slide Number Placeholder 3"/>
          <p:cNvSpPr>
            <a:spLocks noGrp="1"/>
          </p:cNvSpPr>
          <p:nvPr>
            <p:ph type="sldNum" sz="quarter" idx="5"/>
          </p:nvPr>
        </p:nvSpPr>
        <p:spPr/>
        <p:txBody>
          <a:bodyPr/>
          <a:lstStyle/>
          <a:p>
            <a:fld id="{57E7274A-F17D-4EE1-A52A-8BA816DFB56C}" type="slidenum">
              <a:rPr lang="en-US" smtClean="0"/>
              <a:t>2</a:t>
            </a:fld>
            <a:endParaRPr lang="en-US"/>
          </a:p>
        </p:txBody>
      </p:sp>
    </p:spTree>
    <p:extLst>
      <p:ext uri="{BB962C8B-B14F-4D97-AF65-F5344CB8AC3E}">
        <p14:creationId xmlns:p14="http://schemas.microsoft.com/office/powerpoint/2010/main" val="1091748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19EB7-1E89-3F95-1C96-9134C85253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15BDC5-5EFF-D09E-4659-D1DE5AEAC3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DB10FB-B4EF-B967-0966-455B1AF57480}"/>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E3813F8F-CD33-BBE2-E0DF-D8C9D20358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41C5F2-38CE-AD3C-1E74-0378436ABEB2}"/>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93353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38EC6-B93B-8923-9767-B9D7925865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F2F176-9BA3-2024-7298-91B47FE33D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FC3D23-3483-2546-116B-74A2F9395414}"/>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D67F7EA3-A082-F33D-8BFB-A68812D443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B20163-F9C8-6831-FBDD-8D54AD4CC8AF}"/>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555311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583F97-4110-28ED-C560-F37204EAC2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8501851-6549-06EC-E8B2-148A5250C0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FD4BA8-99A6-C166-7DBD-8D28A8044F7B}"/>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D7C473E4-1C55-7AFD-3C9B-2CB7231F7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E57FB5-36F4-0356-4947-24E5CAF8D9B9}"/>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882503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D3A03-D0D5-B9C9-E940-80784A4B98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5FF8BA-314B-FD93-FA02-A32014E163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3662CB-6CE4-2904-7AFE-EE4AD53BE175}"/>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929B1947-DE9D-DC51-F4AD-B889787CB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7A6A4C-CEB1-5E56-9AB4-405C3767865F}"/>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933935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3E72-2F02-673C-014E-91155A9F80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362811-F9DD-F1DA-E352-00E2321AB98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0622E6-418A-A322-083E-1CCBDECC3105}"/>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6DA7B1B0-EE57-244B-2CEF-75D69950CC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923E7-EBB3-C648-B785-003A899F80E8}"/>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903942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93B83-A8C5-82EE-16DE-13F69D995B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FFB34C-FE41-894F-E004-806280E1B3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A943D3-4B6C-BCE4-39A0-C2240E1B88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1C81FB-2DC1-B2B3-9CAF-042B4F5829C2}"/>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6" name="Footer Placeholder 5">
            <a:extLst>
              <a:ext uri="{FF2B5EF4-FFF2-40B4-BE49-F238E27FC236}">
                <a16:creationId xmlns:a16="http://schemas.microsoft.com/office/drawing/2014/main" id="{17383DF1-EDCF-25C8-7838-B89C493EFF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586E12-15FF-C1A8-E72B-2050EC1E9C7D}"/>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98058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AA875-C9BF-5B9E-2980-E62E14A8B6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646AFF-E351-2EF0-62D5-4BABE3DFD1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84A320-7D62-ACCD-A708-FE71232A98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0081EC-5EE0-2378-987D-72E2BE16C1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9E8567-207A-7BFC-A663-08A3743632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DE664C-5EA4-62D9-C4DE-6AFD10AE249B}"/>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8" name="Footer Placeholder 7">
            <a:extLst>
              <a:ext uri="{FF2B5EF4-FFF2-40B4-BE49-F238E27FC236}">
                <a16:creationId xmlns:a16="http://schemas.microsoft.com/office/drawing/2014/main" id="{9C21B17B-AF6C-8FE5-121D-6FD7A3A8F2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98B581-61A1-A46A-86B1-6AAF69E4778A}"/>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58543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58009-EF19-A9D1-7D3D-9A0C6EAC03F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2A8EEF-9305-1F37-2BB4-14831838C399}"/>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4" name="Footer Placeholder 3">
            <a:extLst>
              <a:ext uri="{FF2B5EF4-FFF2-40B4-BE49-F238E27FC236}">
                <a16:creationId xmlns:a16="http://schemas.microsoft.com/office/drawing/2014/main" id="{5B5270B9-D248-4799-ACA1-D507EFEF40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7332F8-E804-C2D5-8E5C-DA55AD808F7E}"/>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434786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3BB1AD-02CA-7B58-DE2B-81AC192A5C4A}"/>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3" name="Footer Placeholder 2">
            <a:extLst>
              <a:ext uri="{FF2B5EF4-FFF2-40B4-BE49-F238E27FC236}">
                <a16:creationId xmlns:a16="http://schemas.microsoft.com/office/drawing/2014/main" id="{556633E4-1F40-4266-F13F-DBCFFB5565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9EFFCE-DCCB-0110-AF88-01D4C9F87BB5}"/>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2532116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FF2A1-8904-D6C5-1B39-4ACC998C55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2103ED-3B18-15DE-D07F-762A661EFE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0BE4B4-056C-1CC7-DB31-6B837487BB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292733-67FC-E13D-CAFC-CEB92891020A}"/>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6" name="Footer Placeholder 5">
            <a:extLst>
              <a:ext uri="{FF2B5EF4-FFF2-40B4-BE49-F238E27FC236}">
                <a16:creationId xmlns:a16="http://schemas.microsoft.com/office/drawing/2014/main" id="{A97AE160-FB3E-354B-AFB6-25BAB15671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A2B876-8012-32A6-30B2-7CB43E59F649}"/>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3510365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0A729-702A-39D3-E0CE-2EBEFE01C3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6B6117-66D3-9DB3-BDD5-F61D5122E1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D79CA6-09A1-C13E-3DAC-12B4DDD261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16EAB2-0C73-E4F8-F6E0-65AB6C23D4F8}"/>
              </a:ext>
            </a:extLst>
          </p:cNvPr>
          <p:cNvSpPr>
            <a:spLocks noGrp="1"/>
          </p:cNvSpPr>
          <p:nvPr>
            <p:ph type="dt" sz="half" idx="10"/>
          </p:nvPr>
        </p:nvSpPr>
        <p:spPr/>
        <p:txBody>
          <a:bodyPr/>
          <a:lstStyle/>
          <a:p>
            <a:fld id="{976914C8-7729-42F3-98F2-1A4EA85EEEA8}" type="datetimeFigureOut">
              <a:rPr lang="en-US" smtClean="0"/>
              <a:t>5/25/2025</a:t>
            </a:fld>
            <a:endParaRPr lang="en-US"/>
          </a:p>
        </p:txBody>
      </p:sp>
      <p:sp>
        <p:nvSpPr>
          <p:cNvPr id="6" name="Footer Placeholder 5">
            <a:extLst>
              <a:ext uri="{FF2B5EF4-FFF2-40B4-BE49-F238E27FC236}">
                <a16:creationId xmlns:a16="http://schemas.microsoft.com/office/drawing/2014/main" id="{A5FEF4B8-89A1-245A-2149-5D8BB7EDA9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5AA0DA-8FC1-2EDE-BE02-70D49C4D7C96}"/>
              </a:ext>
            </a:extLst>
          </p:cNvPr>
          <p:cNvSpPr>
            <a:spLocks noGrp="1"/>
          </p:cNvSpPr>
          <p:nvPr>
            <p:ph type="sldNum" sz="quarter" idx="12"/>
          </p:nvPr>
        </p:nvSpPr>
        <p:spPr/>
        <p:txBody>
          <a:bodyPr/>
          <a:lstStyle/>
          <a:p>
            <a:fld id="{C79F3AE1-C12C-4615-98A1-16735F8DA811}" type="slidenum">
              <a:rPr lang="en-US" smtClean="0"/>
              <a:t>‹#›</a:t>
            </a:fld>
            <a:endParaRPr lang="en-US"/>
          </a:p>
        </p:txBody>
      </p:sp>
    </p:spTree>
    <p:extLst>
      <p:ext uri="{BB962C8B-B14F-4D97-AF65-F5344CB8AC3E}">
        <p14:creationId xmlns:p14="http://schemas.microsoft.com/office/powerpoint/2010/main" val="1202478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AA7AE6-2DCB-881C-204E-97CA9F948C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FBC774-5ADF-F156-A8D5-500202EC41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E7F95D-BB14-ABB5-16BC-8C91C25C31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76914C8-7729-42F3-98F2-1A4EA85EEEA8}" type="datetimeFigureOut">
              <a:rPr lang="en-US" smtClean="0"/>
              <a:t>5/25/2025</a:t>
            </a:fld>
            <a:endParaRPr lang="en-US"/>
          </a:p>
        </p:txBody>
      </p:sp>
      <p:sp>
        <p:nvSpPr>
          <p:cNvPr id="5" name="Footer Placeholder 4">
            <a:extLst>
              <a:ext uri="{FF2B5EF4-FFF2-40B4-BE49-F238E27FC236}">
                <a16:creationId xmlns:a16="http://schemas.microsoft.com/office/drawing/2014/main" id="{38A95D02-912A-EF94-9E6B-F7AE866AC4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F91C0EA-1B12-8D47-1059-77DD11B8A5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9F3AE1-C12C-4615-98A1-16735F8DA811}" type="slidenum">
              <a:rPr lang="en-US" smtClean="0"/>
              <a:t>‹#›</a:t>
            </a:fld>
            <a:endParaRPr lang="en-US"/>
          </a:p>
        </p:txBody>
      </p:sp>
    </p:spTree>
    <p:extLst>
      <p:ext uri="{BB962C8B-B14F-4D97-AF65-F5344CB8AC3E}">
        <p14:creationId xmlns:p14="http://schemas.microsoft.com/office/powerpoint/2010/main" val="2953517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microsoft.com/office/2007/relationships/media" Target="../media/media1.mov"/><Relationship Id="rId1" Type="http://schemas.openxmlformats.org/officeDocument/2006/relationships/video" Target="NULL" TargetMode="Externa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ngled shot of pen on a graph">
            <a:extLst>
              <a:ext uri="{FF2B5EF4-FFF2-40B4-BE49-F238E27FC236}">
                <a16:creationId xmlns:a16="http://schemas.microsoft.com/office/drawing/2014/main" id="{FDAE2296-564A-3C52-4B25-14E258CE201D}"/>
              </a:ext>
            </a:extLst>
          </p:cNvPr>
          <p:cNvPicPr>
            <a:picLocks noChangeAspect="1"/>
          </p:cNvPicPr>
          <p:nvPr/>
        </p:nvPicPr>
        <p:blipFill>
          <a:blip r:embed="rId2">
            <a:alphaModFix amt="50000"/>
          </a:blip>
          <a:srcRect t="9441" b="6289"/>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8D7E4BCA-FEC0-531D-540D-EAC70B5D324F}"/>
              </a:ext>
            </a:extLst>
          </p:cNvPr>
          <p:cNvSpPr>
            <a:spLocks noGrp="1"/>
          </p:cNvSpPr>
          <p:nvPr>
            <p:ph type="ctrTitle"/>
          </p:nvPr>
        </p:nvSpPr>
        <p:spPr>
          <a:xfrm>
            <a:off x="1524000" y="1122362"/>
            <a:ext cx="9144000" cy="2900518"/>
          </a:xfrm>
        </p:spPr>
        <p:txBody>
          <a:bodyPr>
            <a:normAutofit/>
          </a:bodyPr>
          <a:lstStyle/>
          <a:p>
            <a:r>
              <a:rPr lang="en-AU">
                <a:solidFill>
                  <a:srgbClr val="FFFFFF"/>
                </a:solidFill>
              </a:rPr>
              <a:t>Oral Report</a:t>
            </a:r>
            <a:endParaRPr lang="en-US">
              <a:solidFill>
                <a:srgbClr val="FFFFFF"/>
              </a:solidFill>
            </a:endParaRPr>
          </a:p>
        </p:txBody>
      </p:sp>
    </p:spTree>
    <p:extLst>
      <p:ext uri="{BB962C8B-B14F-4D97-AF65-F5344CB8AC3E}">
        <p14:creationId xmlns:p14="http://schemas.microsoft.com/office/powerpoint/2010/main" val="42718009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417"/>
    </mc:Choice>
    <mc:Fallback>
      <p:transition spd="slow" advTm="6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A92704-7F3C-27D5-076B-B2FC8DEAECFE}"/>
              </a:ext>
            </a:extLst>
          </p:cNvPr>
          <p:cNvSpPr>
            <a:spLocks noGrp="1"/>
          </p:cNvSpPr>
          <p:nvPr>
            <p:ph type="title"/>
          </p:nvPr>
        </p:nvSpPr>
        <p:spPr>
          <a:xfrm>
            <a:off x="1136397" y="502020"/>
            <a:ext cx="5323715" cy="1642970"/>
          </a:xfrm>
        </p:spPr>
        <p:txBody>
          <a:bodyPr anchor="b">
            <a:normAutofit/>
          </a:bodyPr>
          <a:lstStyle/>
          <a:p>
            <a:r>
              <a:rPr lang="en-US" sz="4000">
                <a:ea typeface="+mj-lt"/>
                <a:cs typeface="+mj-lt"/>
              </a:rPr>
              <a:t>Task Distribution &amp; Progress</a:t>
            </a:r>
            <a:endParaRPr lang="en-US" sz="4000"/>
          </a:p>
        </p:txBody>
      </p:sp>
      <p:sp>
        <p:nvSpPr>
          <p:cNvPr id="3" name="Content Placeholder 2">
            <a:extLst>
              <a:ext uri="{FF2B5EF4-FFF2-40B4-BE49-F238E27FC236}">
                <a16:creationId xmlns:a16="http://schemas.microsoft.com/office/drawing/2014/main" id="{CE728036-6083-7186-93DD-88930EF8AE71}"/>
              </a:ext>
            </a:extLst>
          </p:cNvPr>
          <p:cNvSpPr>
            <a:spLocks noGrp="1"/>
          </p:cNvSpPr>
          <p:nvPr>
            <p:ph idx="1"/>
          </p:nvPr>
        </p:nvSpPr>
        <p:spPr>
          <a:xfrm>
            <a:off x="1144923" y="2405894"/>
            <a:ext cx="5315189" cy="3535083"/>
          </a:xfrm>
        </p:spPr>
        <p:txBody>
          <a:bodyPr vert="horz" lIns="91440" tIns="45720" rIns="91440" bIns="45720" rtlCol="0" anchor="t">
            <a:normAutofit/>
          </a:bodyPr>
          <a:lstStyle/>
          <a:p>
            <a:r>
              <a:rPr lang="en-US" sz="2000">
                <a:ea typeface="+mn-lt"/>
                <a:cs typeface="+mn-lt"/>
              </a:rPr>
              <a:t>Data Collection &amp; Cleaning – ✔ Completed</a:t>
            </a:r>
            <a:endParaRPr lang="en-US" sz="2000"/>
          </a:p>
          <a:p>
            <a:r>
              <a:rPr lang="en-US" sz="2000">
                <a:ea typeface="+mn-lt"/>
                <a:cs typeface="+mn-lt"/>
              </a:rPr>
              <a:t>Visualization Design – ✔ Completed</a:t>
            </a:r>
            <a:endParaRPr lang="en-US" sz="2000"/>
          </a:p>
          <a:p>
            <a:r>
              <a:rPr lang="en-US" sz="2000">
                <a:ea typeface="+mn-lt"/>
                <a:cs typeface="+mn-lt"/>
              </a:rPr>
              <a:t>Interactivity Features – ⏳ In Progress</a:t>
            </a:r>
            <a:endParaRPr lang="en-US" sz="2000"/>
          </a:p>
          <a:p>
            <a:r>
              <a:rPr lang="en-US" sz="2000">
                <a:ea typeface="+mn-lt"/>
                <a:cs typeface="+mn-lt"/>
              </a:rPr>
              <a:t>Testing &amp; Debugging – ⏳ Ongoing</a:t>
            </a:r>
            <a:endParaRPr lang="en-US" sz="2000"/>
          </a:p>
          <a:p>
            <a:r>
              <a:rPr lang="en-US" sz="2000">
                <a:ea typeface="+mn-lt"/>
                <a:cs typeface="+mn-lt"/>
              </a:rPr>
              <a:t>Report Writing – 📝 Drafting Methodology &amp; Challenges</a:t>
            </a:r>
            <a:endParaRPr lang="en-US" sz="2000"/>
          </a:p>
          <a:p>
            <a:endParaRPr lang="en-US" sz="2000"/>
          </a:p>
        </p:txBody>
      </p:sp>
      <p:sp>
        <p:nvSpPr>
          <p:cNvPr id="52" name="Rectangle 5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10B3FEC-C2D2-B477-328D-2EB2F8122FDC}"/>
              </a:ext>
            </a:extLst>
          </p:cNvPr>
          <p:cNvSpPr txBox="1"/>
          <p:nvPr/>
        </p:nvSpPr>
        <p:spPr>
          <a:xfrm>
            <a:off x="9622465" y="4476307"/>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168617926"/>
      </p:ext>
    </p:extLst>
  </p:cSld>
  <p:clrMapOvr>
    <a:masterClrMapping/>
  </p:clrMapOvr>
  <mc:AlternateContent xmlns:mc="http://schemas.openxmlformats.org/markup-compatibility/2006">
    <mc:Choice xmlns:p14="http://schemas.microsoft.com/office/powerpoint/2010/main" Requires="p14">
      <p:transition spd="slow" p14:dur="2000" advTm="62161"/>
    </mc:Choice>
    <mc:Fallback>
      <p:transition spd="slow" advTm="6216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23CC9C-20F8-2D8C-E234-3F5C62960579}"/>
              </a:ext>
            </a:extLst>
          </p:cNvPr>
          <p:cNvSpPr>
            <a:spLocks noGrp="1"/>
          </p:cNvSpPr>
          <p:nvPr>
            <p:ph type="title"/>
          </p:nvPr>
        </p:nvSpPr>
        <p:spPr>
          <a:xfrm>
            <a:off x="1043631" y="809898"/>
            <a:ext cx="10173010" cy="1554480"/>
          </a:xfrm>
        </p:spPr>
        <p:txBody>
          <a:bodyPr anchor="ctr">
            <a:normAutofit/>
          </a:bodyPr>
          <a:lstStyle/>
          <a:p>
            <a:r>
              <a:rPr lang="en-US" sz="4800">
                <a:ea typeface="+mj-lt"/>
                <a:cs typeface="+mj-lt"/>
              </a:rPr>
              <a:t>Challenges Faced</a:t>
            </a:r>
            <a:endParaRPr lang="en-US" sz="4800"/>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67CCCE9-245B-06D7-BF82-8AF7261249A8}"/>
              </a:ext>
            </a:extLst>
          </p:cNvPr>
          <p:cNvGraphicFramePr>
            <a:graphicFrameLocks noGrp="1"/>
          </p:cNvGraphicFramePr>
          <p:nvPr>
            <p:ph idx="1"/>
            <p:extLst>
              <p:ext uri="{D42A27DB-BD31-4B8C-83A1-F6EECF244321}">
                <p14:modId xmlns:p14="http://schemas.microsoft.com/office/powerpoint/2010/main" val="1355875683"/>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Record1">
            <a:hlinkClick r:id="" action="ppaction://media"/>
            <a:extLst>
              <a:ext uri="{FF2B5EF4-FFF2-40B4-BE49-F238E27FC236}">
                <a16:creationId xmlns:a16="http://schemas.microsoft.com/office/drawing/2014/main" id="{F6575005-2841-CE99-F3FA-FA970661DB5C}"/>
              </a:ext>
            </a:extLst>
          </p:cNvPr>
          <p:cNvPicPr>
            <a:picLocks noChangeAspect="1"/>
          </p:cNvPicPr>
          <p:nvPr>
            <a:videoFile r:link="rId1"/>
            <p:extLst>
              <p:ext uri="{DAA4B4D4-6D71-4841-9C94-3DE7FCFB9230}">
                <p14:media xmlns:p14="http://schemas.microsoft.com/office/powerpoint/2010/main" r:embed="rId2">
                  <p14:trim end="1872"/>
                </p14:media>
              </p:ext>
            </p:extLst>
          </p:nvPr>
        </p:nvPicPr>
        <p:blipFill>
          <a:blip r:embed="rId9"/>
          <a:stretch>
            <a:fillRect/>
          </a:stretch>
        </p:blipFill>
        <p:spPr>
          <a:xfrm>
            <a:off x="9626321" y="1003998"/>
            <a:ext cx="1656304" cy="1098620"/>
          </a:xfrm>
          <a:prstGeom prst="rect">
            <a:avLst/>
          </a:prstGeom>
        </p:spPr>
      </p:pic>
    </p:spTree>
    <p:extLst>
      <p:ext uri="{BB962C8B-B14F-4D97-AF65-F5344CB8AC3E}">
        <p14:creationId xmlns:p14="http://schemas.microsoft.com/office/powerpoint/2010/main" val="92435192"/>
      </p:ext>
    </p:extLst>
  </p:cSld>
  <p:clrMapOvr>
    <a:masterClrMapping/>
  </p:clrMapOvr>
  <mc:AlternateContent xmlns:mc="http://schemas.openxmlformats.org/markup-compatibility/2006">
    <mc:Choice xmlns:p14="http://schemas.microsoft.com/office/powerpoint/2010/main" Requires="p14">
      <p:transition spd="slow" p14:dur="2000" advTm="33549"/>
    </mc:Choice>
    <mc:Fallback>
      <p:transition spd="slow" advTm="335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A73B00B-C747-42A0-B9F1-D03CDF1CAC6C}">
  <we:reference id="4b785c87-866c-4bad-85d8-5d1ae467ac9a" version="3.18.1.0" store="EXCatalog" storeType="EXCatalog"/>
  <we:alternateReferences>
    <we:reference id="WA104381909" version="3.18.1.0" store="en-AU"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312</TotalTime>
  <Words>165</Words>
  <Application>Microsoft Office PowerPoint</Application>
  <PresentationFormat>Widescreen</PresentationFormat>
  <Paragraphs>13</Paragraphs>
  <Slides>3</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Aptos</vt:lpstr>
      <vt:lpstr>Aptos Display</vt:lpstr>
      <vt:lpstr>Arial</vt:lpstr>
      <vt:lpstr>Office Theme</vt:lpstr>
      <vt:lpstr>Oral Report</vt:lpstr>
      <vt:lpstr>Task Distribution &amp; Progress</vt:lpstr>
      <vt:lpstr>Challenges Faced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KIM THONGDEE</dc:creator>
  <cp:lastModifiedBy>KIM THONGDEE</cp:lastModifiedBy>
  <cp:revision>2</cp:revision>
  <dcterms:created xsi:type="dcterms:W3CDTF">2025-05-25T06:41:33Z</dcterms:created>
  <dcterms:modified xsi:type="dcterms:W3CDTF">2025-05-25T11:53:49Z</dcterms:modified>
</cp:coreProperties>
</file>

<file path=docProps/thumbnail.jpeg>
</file>